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76" r:id="rId10"/>
    <p:sldId id="277" r:id="rId11"/>
    <p:sldId id="278" r:id="rId12"/>
    <p:sldId id="279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7C5B-C172-43DF-B23F-294F37E9942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CD57-E647-4F86-9F8A-BFA9FDD58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3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7C5B-C172-43DF-B23F-294F37E9942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CD57-E647-4F86-9F8A-BFA9FDD58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8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7C5B-C172-43DF-B23F-294F37E9942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CD57-E647-4F86-9F8A-BFA9FDD58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7C5B-C172-43DF-B23F-294F37E9942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CD57-E647-4F86-9F8A-BFA9FDD58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0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7C5B-C172-43DF-B23F-294F37E9942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CD57-E647-4F86-9F8A-BFA9FDD58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7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7C5B-C172-43DF-B23F-294F37E9942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CD57-E647-4F86-9F8A-BFA9FDD58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7C5B-C172-43DF-B23F-294F37E9942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CD57-E647-4F86-9F8A-BFA9FDD58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2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7C5B-C172-43DF-B23F-294F37E9942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CD57-E647-4F86-9F8A-BFA9FDD58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0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7C5B-C172-43DF-B23F-294F37E9942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CD57-E647-4F86-9F8A-BFA9FDD58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1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7C5B-C172-43DF-B23F-294F37E9942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CD57-E647-4F86-9F8A-BFA9FDD58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2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7C5B-C172-43DF-B23F-294F37E9942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CD57-E647-4F86-9F8A-BFA9FDD58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4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F7C5B-C172-43DF-B23F-294F37E9942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3CD57-E647-4F86-9F8A-BFA9FDD58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3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данных</a:t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функции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LabVIEW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2. </a:t>
            </a:r>
          </a:p>
          <a:p>
            <a:pPr algn="l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Лектор: Икрамова Салтанат Бауыржанқызы</a:t>
            </a:r>
          </a:p>
          <a:p>
            <a:pPr algn="l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 и курс: Основы программирование в среде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LabVIEW, 3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РЭТ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054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96092"/>
            <a:ext cx="10515600" cy="592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64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93060"/>
            <a:ext cx="10515600" cy="569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83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05063"/>
            <a:ext cx="10515600" cy="577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38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872163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Целочисленные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делятся на знаковые ( I8, I16, I32, I64) и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беззнаковое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(U8, U16, U32, U64). Цифра после буквы, это число бит которые занимает тип. Отображаются на </a:t>
            </a:r>
            <a:r>
              <a:rPr lang="kk-K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синим цветом. (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бүтін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integer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с плавающей точкой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делятся на по точности представления (а значит и количеству битов) на расширенной, двойной, одинарной точности и тип называемый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Fixet-Point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можно задать нужную точность для дробной и целой части. Отображаются на 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оранжевым цветом, а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Fixet-Point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серым.</a:t>
            </a:r>
          </a:p>
          <a:p>
            <a:pPr marL="0" lvl="0" indent="0" algn="just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числа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числа с мнимой единицей, также делятся на по точности представления. Отображаются на 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оранжевым цветом.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/>
          </a:p>
          <a:p>
            <a:pPr marL="0" lv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1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760"/>
            <a:ext cx="10515600" cy="581120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языках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LabVIEW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хранения целых чисел выделяется фиксированный размер памяти (в отличии от, например, языка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целые числа имеют произвольную длину, ограниченную только возможностями компьютера). 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беззнаковом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типе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хранятся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неотрицательные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беззнаковое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переменной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записывается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нулевыми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битами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endParaRPr lang="kk-KZ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числу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переменной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кодируется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одними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единицами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32-битной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переменной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^32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−1. </a:t>
            </a: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целые числа со знаком могут содержать как положительные, так и отрицательные числа.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957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/>
              <a:t>Базовые функции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3371"/>
            <a:ext cx="10515600" cy="478359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kk-KZ" dirty="0"/>
              <a:t>Числовые функции</a:t>
            </a:r>
          </a:p>
          <a:p>
            <a:pPr marL="0" indent="0">
              <a:buNone/>
            </a:pPr>
            <a:endParaRPr lang="kk-KZ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09" y="1871096"/>
            <a:ext cx="11008042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58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57533"/>
            <a:ext cx="10515600" cy="509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89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12354"/>
            <a:ext cx="10515600" cy="552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12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807" y="261938"/>
            <a:ext cx="1015038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15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61851"/>
            <a:ext cx="10515600" cy="59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4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48343"/>
            <a:ext cx="10515600" cy="5828620"/>
          </a:xfrm>
        </p:spPr>
        <p:txBody>
          <a:bodyPr/>
          <a:lstStyle/>
          <a:p>
            <a:pPr marL="0" indent="0" algn="ctr">
              <a:buNone/>
            </a:pP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и проводники данных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03" y="1053737"/>
            <a:ext cx="11543708" cy="57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04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26689"/>
            <a:ext cx="10515600" cy="544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62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03685"/>
            <a:ext cx="10515600" cy="551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88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35429"/>
            <a:ext cx="10515600" cy="600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43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592" y="269875"/>
            <a:ext cx="9478815" cy="590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46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905" y="200025"/>
            <a:ext cx="10190189" cy="597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583" y="139700"/>
            <a:ext cx="10032833" cy="603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60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3058" y="400050"/>
            <a:ext cx="9625884" cy="577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68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06224"/>
            <a:ext cx="10515600" cy="32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96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49091"/>
            <a:ext cx="10515600" cy="578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25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61698"/>
            <a:ext cx="10515600" cy="332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66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87680"/>
            <a:ext cx="105156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10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63" y="217488"/>
            <a:ext cx="10191674" cy="595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64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931" y="287339"/>
            <a:ext cx="11399520" cy="5164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9" y="5451566"/>
            <a:ext cx="10345783" cy="73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97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269" y="409574"/>
            <a:ext cx="10903131" cy="605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9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Типы данных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594" y="296091"/>
            <a:ext cx="9292046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247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9006"/>
            <a:ext cx="10515600" cy="5967957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Числы:</a:t>
            </a:r>
          </a:p>
          <a:p>
            <a:pPr marL="0" indent="0">
              <a:buNone/>
            </a:pPr>
            <a:r>
              <a:rPr lang="en-US" dirty="0"/>
              <a:t>Representation</a:t>
            </a:r>
            <a:r>
              <a:rPr lang="kk-KZ" dirty="0"/>
              <a:t> – Представление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Extended precision -</a:t>
            </a:r>
            <a:r>
              <a:rPr lang="ru-RU" dirty="0"/>
              <a:t>Повышенная точность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EXT</a:t>
            </a:r>
          </a:p>
          <a:p>
            <a:pPr marL="0" indent="0">
              <a:buNone/>
            </a:pPr>
            <a:r>
              <a:rPr lang="en-US" dirty="0"/>
              <a:t>Double precision -</a:t>
            </a:r>
            <a:r>
              <a:rPr lang="ru-RU" dirty="0"/>
              <a:t>Двойная точность</a:t>
            </a:r>
            <a:r>
              <a:rPr lang="en-US" dirty="0"/>
              <a:t>  DBL</a:t>
            </a:r>
          </a:p>
          <a:p>
            <a:pPr marL="0" indent="0">
              <a:buNone/>
            </a:pPr>
            <a:r>
              <a:rPr lang="en-US" dirty="0"/>
              <a:t>Single precision -</a:t>
            </a:r>
            <a:r>
              <a:rPr lang="ru-RU" dirty="0"/>
              <a:t>одинарная точность</a:t>
            </a:r>
            <a:r>
              <a:rPr lang="en-US" dirty="0"/>
              <a:t> SGL</a:t>
            </a:r>
          </a:p>
          <a:p>
            <a:pPr marL="0" indent="0">
              <a:buNone/>
            </a:pPr>
            <a:r>
              <a:rPr lang="en-US" dirty="0"/>
              <a:t>Fixed Point - </a:t>
            </a:r>
            <a:r>
              <a:rPr lang="ru-RU" dirty="0"/>
              <a:t>Фиксированная точка</a:t>
            </a:r>
            <a:r>
              <a:rPr lang="en-US" dirty="0"/>
              <a:t> FXP</a:t>
            </a:r>
          </a:p>
          <a:p>
            <a:pPr marL="0" indent="0">
              <a:buNone/>
            </a:pPr>
            <a:r>
              <a:rPr lang="en-US" dirty="0"/>
              <a:t>Complex Extended - </a:t>
            </a:r>
            <a:r>
              <a:rPr lang="ru-RU" dirty="0"/>
              <a:t>Комплекс </a:t>
            </a:r>
            <a:r>
              <a:rPr lang="ru-RU" dirty="0" err="1"/>
              <a:t>Расширенны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й</a:t>
            </a:r>
            <a:r>
              <a:rPr lang="en-US" dirty="0"/>
              <a:t> CXT</a:t>
            </a:r>
          </a:p>
          <a:p>
            <a:pPr marL="0" indent="0">
              <a:buNone/>
            </a:pPr>
            <a:r>
              <a:rPr lang="en-US" dirty="0"/>
              <a:t>Complex Double – CDB</a:t>
            </a:r>
          </a:p>
          <a:p>
            <a:pPr marL="0" indent="0">
              <a:buNone/>
            </a:pPr>
            <a:r>
              <a:rPr lang="en-US" dirty="0"/>
              <a:t>Complex Single - CSG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180" y="853440"/>
            <a:ext cx="4777993" cy="564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60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1217" y="312738"/>
            <a:ext cx="9349566" cy="586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23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697" y="334545"/>
            <a:ext cx="10515600" cy="556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069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296</Words>
  <Application>Microsoft Office PowerPoint</Application>
  <PresentationFormat>Широкоэкранный</PresentationFormat>
  <Paragraphs>27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Тема Office</vt:lpstr>
      <vt:lpstr>Типы данных Базовые функции LabVIEW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Базовые функции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Типы данных Базовые функции LabVIEW</dc:title>
  <dc:creator>dell</dc:creator>
  <cp:lastModifiedBy>AKZHAN_PC</cp:lastModifiedBy>
  <cp:revision>7</cp:revision>
  <dcterms:created xsi:type="dcterms:W3CDTF">2020-09-20T09:38:54Z</dcterms:created>
  <dcterms:modified xsi:type="dcterms:W3CDTF">2023-07-31T06:46:24Z</dcterms:modified>
</cp:coreProperties>
</file>